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6" r:id="rId2"/>
    <p:sldId id="262" r:id="rId3"/>
    <p:sldId id="256" r:id="rId4"/>
    <p:sldId id="263" r:id="rId5"/>
    <p:sldId id="257" r:id="rId6"/>
    <p:sldId id="264" r:id="rId7"/>
    <p:sldId id="258" r:id="rId8"/>
    <p:sldId id="259" r:id="rId9"/>
    <p:sldId id="265" r:id="rId10"/>
    <p:sldId id="260" r:id="rId11"/>
    <p:sldId id="261" r:id="rId12"/>
    <p:sldId id="267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1416" y="-13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47CA4-9190-4066-86FD-8A0DF1602EA4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14BD0-C01C-480B-9910-04BF9AC32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7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14BD0-C01C-480B-9910-04BF9AC324F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8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29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96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8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029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289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8565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8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8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6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4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7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0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0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9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2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6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1C77E6-C50E-46A5-A374-A35181D4BCC5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A92690-34A9-44A9-85DE-777725A7C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1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3463" y="1639229"/>
            <a:ext cx="5285678" cy="5096107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accent1">
                    <a:lumMod val="75000"/>
                  </a:schemeClr>
                </a:solidFill>
              </a:rPr>
              <a:t>Весна – </a:t>
            </a:r>
            <a:r>
              <a:rPr lang="ru-RU" sz="4800" i="1" smtClean="0">
                <a:solidFill>
                  <a:schemeClr val="accent1">
                    <a:lumMod val="75000"/>
                  </a:schemeClr>
                </a:solidFill>
              </a:rPr>
              <a:t>время         чудес!</a:t>
            </a:r>
            <a:endParaRPr lang="ru-RU" sz="4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1"/>
            <a:ext cx="10656578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" y="1706137"/>
            <a:ext cx="6319024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41" y="970156"/>
            <a:ext cx="11619571" cy="56425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11513"/>
            <a:ext cx="10634276" cy="981308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8" y="1466385"/>
            <a:ext cx="5553309" cy="4946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87" y="1466385"/>
            <a:ext cx="5927451" cy="49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6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137424"/>
            <a:ext cx="11113778" cy="56313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44967"/>
            <a:ext cx="11113778" cy="123778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1" t="14959" r="1301" b="1789"/>
          <a:stretch/>
        </p:blipFill>
        <p:spPr>
          <a:xfrm>
            <a:off x="814505" y="1156079"/>
            <a:ext cx="5106793" cy="5668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7643"/>
          <a:stretch/>
        </p:blipFill>
        <p:spPr>
          <a:xfrm>
            <a:off x="6457020" y="1174736"/>
            <a:ext cx="5194933" cy="56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7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06138"/>
            <a:ext cx="11069172" cy="44158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11512"/>
            <a:ext cx="11069173" cy="1271239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6" y="1382751"/>
            <a:ext cx="5995871" cy="4939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97" y="1382751"/>
            <a:ext cx="5731727" cy="49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ru-RU" b="1" i="1" dirty="0" smtClean="0">
                <a:solidFill>
                  <a:srgbClr val="002060"/>
                </a:solidFill>
              </a:rPr>
              <a:t>              Весенний </a:t>
            </a:r>
            <a:r>
              <a:rPr lang="ru-RU" b="1" i="1" dirty="0">
                <a:solidFill>
                  <a:srgbClr val="002060"/>
                </a:solidFill>
              </a:rPr>
              <a:t>фотоконкурс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685800"/>
            <a:ext cx="5138305" cy="41563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45" y="685799"/>
            <a:ext cx="4716838" cy="4177145"/>
          </a:xfrm>
        </p:spPr>
      </p:pic>
    </p:spTree>
    <p:extLst>
      <p:ext uri="{BB962C8B-B14F-4D97-AF65-F5344CB8AC3E}">
        <p14:creationId xmlns:p14="http://schemas.microsoft.com/office/powerpoint/2010/main" val="119794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                 Весенний </a:t>
            </a:r>
            <a:r>
              <a:rPr lang="ru-RU" b="1" i="1" dirty="0">
                <a:solidFill>
                  <a:srgbClr val="002060"/>
                </a:solidFill>
              </a:rPr>
              <a:t>фотоконкурс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685800"/>
            <a:ext cx="4925290" cy="363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81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267629"/>
            <a:ext cx="10782300" cy="93670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Весенний фотоконкурс 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294" y="1605772"/>
            <a:ext cx="11984706" cy="50515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4" y="1605774"/>
            <a:ext cx="3788628" cy="5051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18858" r="9796" b="3578"/>
          <a:stretch/>
        </p:blipFill>
        <p:spPr>
          <a:xfrm>
            <a:off x="3995922" y="1605774"/>
            <a:ext cx="4159404" cy="5051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4" t="-1" r="14960" b="40813"/>
          <a:stretch/>
        </p:blipFill>
        <p:spPr>
          <a:xfrm>
            <a:off x="8292857" y="1605773"/>
            <a:ext cx="3899143" cy="50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3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78060"/>
            <a:ext cx="10968812" cy="142735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Весенний фотоконкурс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8956" y="3843867"/>
            <a:ext cx="4286056" cy="19473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50" y="1042538"/>
            <a:ext cx="4143950" cy="5815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" y="941152"/>
            <a:ext cx="4371147" cy="2902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" y="3843867"/>
            <a:ext cx="4370827" cy="2912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7" y="1505416"/>
            <a:ext cx="3668883" cy="45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3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83" y="1371600"/>
            <a:ext cx="11641873" cy="52410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11513"/>
            <a:ext cx="10790393" cy="1349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1371600"/>
            <a:ext cx="3590694" cy="524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11" y="1371599"/>
            <a:ext cx="3913846" cy="5218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r="29183"/>
          <a:stretch/>
        </p:blipFill>
        <p:spPr>
          <a:xfrm>
            <a:off x="3891776" y="1371600"/>
            <a:ext cx="4137333" cy="52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8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014" y="4487332"/>
            <a:ext cx="4055597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44967"/>
            <a:ext cx="10701183" cy="1204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48" y="2149293"/>
            <a:ext cx="4524806" cy="3845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" y="1350496"/>
            <a:ext cx="4097353" cy="5449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4716" r="12710"/>
          <a:stretch/>
        </p:blipFill>
        <p:spPr>
          <a:xfrm>
            <a:off x="8622163" y="1364992"/>
            <a:ext cx="3569837" cy="541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1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47" y="1494263"/>
            <a:ext cx="11452302" cy="50403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11513"/>
            <a:ext cx="10522764" cy="1204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 smtClean="0"/>
              <a:t>Весенний фотоконкурс</a:t>
            </a:r>
            <a:endParaRPr lang="ru-RU" sz="4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7" y="1170877"/>
            <a:ext cx="4022803" cy="5363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50" y="1170877"/>
            <a:ext cx="3836485" cy="536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88" y="1170877"/>
            <a:ext cx="3667161" cy="53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2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8244" y="4487332"/>
            <a:ext cx="2230244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11512"/>
            <a:ext cx="10968812" cy="1371601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1483113"/>
            <a:ext cx="5272668" cy="5272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1483113"/>
            <a:ext cx="5272668" cy="52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17" y="1103972"/>
            <a:ext cx="11630721" cy="5664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200722"/>
            <a:ext cx="10901905" cy="1282391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>
                <a:solidFill>
                  <a:srgbClr val="002060"/>
                </a:solidFill>
              </a:rPr>
              <a:t>Весенний фотоконкурс</a:t>
            </a:r>
            <a:endParaRPr lang="ru-RU" sz="4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1371600"/>
            <a:ext cx="3847171" cy="5129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11" y="1339581"/>
            <a:ext cx="3829846" cy="5129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t="11871" r="23696" b="19837"/>
          <a:stretch/>
        </p:blipFill>
        <p:spPr>
          <a:xfrm>
            <a:off x="4273507" y="1339581"/>
            <a:ext cx="3746810" cy="51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8663" y="1854200"/>
            <a:ext cx="6244684" cy="4775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77801"/>
            <a:ext cx="11075988" cy="1117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/>
              <a:t>Весенний фотоконкурс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30" y="1109744"/>
            <a:ext cx="8282720" cy="55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341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82</TotalTime>
  <Words>36</Words>
  <Application>Microsoft Office PowerPoint</Application>
  <PresentationFormat>Произвольный</PresentationFormat>
  <Paragraphs>16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Весна – время         чудес!</vt:lpstr>
      <vt:lpstr>Весенний фотоконкурс </vt:lpstr>
      <vt:lpstr>Весенний фотоконкурс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Весенний фотоконкурс</vt:lpstr>
      <vt:lpstr>                  Весенний фотоконкурс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Весенний фотоконкурс</dc:title>
  <dc:creator>user</dc:creator>
  <cp:lastModifiedBy>Пользователь</cp:lastModifiedBy>
  <cp:revision>12</cp:revision>
  <dcterms:created xsi:type="dcterms:W3CDTF">2020-05-20T06:30:00Z</dcterms:created>
  <dcterms:modified xsi:type="dcterms:W3CDTF">2020-06-02T06:46:43Z</dcterms:modified>
</cp:coreProperties>
</file>